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2" r:id="rId4"/>
    <p:sldId id="266" r:id="rId5"/>
    <p:sldId id="261" r:id="rId6"/>
    <p:sldId id="264" r:id="rId7"/>
    <p:sldId id="256" r:id="rId8"/>
    <p:sldId id="260" r:id="rId9"/>
    <p:sldId id="263" r:id="rId10"/>
    <p:sldId id="258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660"/>
  </p:normalViewPr>
  <p:slideViewPr>
    <p:cSldViewPr>
      <p:cViewPr>
        <p:scale>
          <a:sx n="70" d="100"/>
          <a:sy n="70" d="100"/>
        </p:scale>
        <p:origin x="-15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D38A-2C30-49B8-89D0-1687B5F58A2D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D6E6-12A6-46B8-AE5E-4F10AD7EC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89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D38A-2C30-49B8-89D0-1687B5F58A2D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D6E6-12A6-46B8-AE5E-4F10AD7EC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49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D38A-2C30-49B8-89D0-1687B5F58A2D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D6E6-12A6-46B8-AE5E-4F10AD7EC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09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D38A-2C30-49B8-89D0-1687B5F58A2D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D6E6-12A6-46B8-AE5E-4F10AD7EC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72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D38A-2C30-49B8-89D0-1687B5F58A2D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D6E6-12A6-46B8-AE5E-4F10AD7EC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34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D38A-2C30-49B8-89D0-1687B5F58A2D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D6E6-12A6-46B8-AE5E-4F10AD7EC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83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D38A-2C30-49B8-89D0-1687B5F58A2D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D6E6-12A6-46B8-AE5E-4F10AD7EC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4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D38A-2C30-49B8-89D0-1687B5F58A2D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D6E6-12A6-46B8-AE5E-4F10AD7EC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37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D38A-2C30-49B8-89D0-1687B5F58A2D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D6E6-12A6-46B8-AE5E-4F10AD7EC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94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D38A-2C30-49B8-89D0-1687B5F58A2D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D6E6-12A6-46B8-AE5E-4F10AD7EC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D38A-2C30-49B8-89D0-1687B5F58A2D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D6E6-12A6-46B8-AE5E-4F10AD7EC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06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4D38A-2C30-49B8-89D0-1687B5F58A2D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ED6E6-12A6-46B8-AE5E-4F10AD7EC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48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9800" b="1" dirty="0" smtClean="0"/>
              <a:t>black</a:t>
            </a:r>
            <a:r>
              <a:rPr lang="en-GB" sz="6600" b="1" dirty="0" smtClean="0"/>
              <a:t> </a:t>
            </a:r>
            <a:endParaRPr lang="en-GB" sz="6600" b="1" dirty="0"/>
          </a:p>
        </p:txBody>
      </p:sp>
      <p:pic>
        <p:nvPicPr>
          <p:cNvPr id="6146" name="Picture 2" descr="C:\Users\Lizzie\AppData\Local\Microsoft\Windows\Temporary Internet Files\Content.IE5\YWIRUZBU\the_black_cat_by_calicobird[1]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125" l="3542" r="90000">
                        <a14:foregroundMark x1="37500" y1="44688" x2="44583" y2="46250"/>
                        <a14:foregroundMark x1="41458" y1="42813" x2="40000" y2="50156"/>
                        <a14:foregroundMark x1="16042" y1="50156" x2="21250" y2="5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3492134" cy="46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00">
            <a:alpha val="5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b="1" dirty="0" smtClean="0">
                <a:solidFill>
                  <a:srgbClr val="993300"/>
                </a:solidFill>
              </a:rPr>
              <a:t>brown </a:t>
            </a:r>
            <a:endParaRPr lang="en-GB" sz="8000" b="1" dirty="0">
              <a:solidFill>
                <a:srgbClr val="993300"/>
              </a:solidFill>
            </a:endParaRPr>
          </a:p>
        </p:txBody>
      </p:sp>
      <p:pic>
        <p:nvPicPr>
          <p:cNvPr id="4" name="Picture 2" descr="C:\Users\Lizzie\AppData\Local\Microsoft\Windows\Temporary Internet Files\Content.IE5\TE21YYEX\clipart010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" b="98652" l="0" r="9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700808"/>
            <a:ext cx="323850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800" b="1" dirty="0" smtClean="0">
                <a:solidFill>
                  <a:schemeClr val="bg1">
                    <a:lumMod val="50000"/>
                  </a:schemeClr>
                </a:solidFill>
              </a:rPr>
              <a:t>grey</a:t>
            </a:r>
            <a:endParaRPr lang="en-GB" sz="8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Lizzie\AppData\Local\Microsoft\Windows\Temporary Internet Files\Content.IE5\TE21YYEX\elephan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60007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white</a:t>
            </a:r>
            <a:endParaRPr lang="en-GB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195" name="Picture 3" descr="C:\Users\Lizzie\AppData\Local\Microsoft\Windows\Temporary Internet Files\Content.IE5\PJBW5SC9\cartoon-cloud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FF0000"/>
                </a:solidFill>
              </a:rPr>
              <a:t>red</a:t>
            </a:r>
            <a:endParaRPr lang="en-GB" sz="9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Lizzie\AppData\Local\Microsoft\Windows\Temporary Internet Files\Content.IE5\PJBW5SC9\strawberry_closeup_sjpg155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2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</a:rPr>
              <a:t>blue</a:t>
            </a:r>
            <a:endParaRPr lang="en-GB" sz="7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Lizzie\AppData\Local\Microsoft\Windows\Temporary Internet Files\Content.IE5\YWIRUZBU\blue_ribbon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33575"/>
            <a:ext cx="61912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5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b="1" dirty="0" smtClean="0">
                <a:solidFill>
                  <a:srgbClr val="92D050"/>
                </a:solidFill>
              </a:rPr>
              <a:t>green</a:t>
            </a:r>
            <a:endParaRPr lang="en-GB" sz="8000" b="1" dirty="0">
              <a:solidFill>
                <a:srgbClr val="92D050"/>
              </a:solidFill>
            </a:endParaRPr>
          </a:p>
        </p:txBody>
      </p:sp>
      <p:pic>
        <p:nvPicPr>
          <p:cNvPr id="2052" name="Picture 4" descr="C:\Users\Lizzie\AppData\Local\Microsoft\Windows\Temporary Internet Files\Content.IE5\TE21YYEX\leaf-1[1].bm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57" y="571857"/>
            <a:ext cx="5714286" cy="57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7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yellow</a:t>
            </a:r>
            <a:endParaRPr lang="en-GB" sz="8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098" name="Picture 2" descr="C:\Users\Lizzie\AppData\Local\Microsoft\Windows\Temporary Internet Files\Content.IE5\YWIRUZBU\sun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2000" l="4250" r="94250">
                        <a14:foregroundMark x1="27500" y1="18250" x2="25750" y2="8750"/>
                        <a14:foregroundMark x1="47750" y1="11750" x2="50000" y2="4000"/>
                        <a14:foregroundMark x1="66250" y1="17000" x2="71750" y2="11750"/>
                        <a14:foregroundMark x1="82750" y1="31750" x2="82750" y2="31750"/>
                        <a14:foregroundMark x1="82750" y1="31250" x2="88250" y2="27250"/>
                        <a14:foregroundMark x1="88250" y1="50250" x2="94250" y2="51000"/>
                        <a14:foregroundMark x1="83000" y1="69500" x2="89000" y2="71750"/>
                        <a14:foregroundMark x1="67750" y1="81000" x2="71000" y2="86500"/>
                        <a14:foregroundMark x1="49250" y1="87250" x2="50750" y2="92000"/>
                        <a14:foregroundMark x1="31500" y1="84000" x2="28500" y2="88250"/>
                        <a14:foregroundMark x1="17000" y1="69500" x2="9750" y2="73500"/>
                        <a14:foregroundMark x1="13750" y1="52000" x2="4250" y2="49750"/>
                        <a14:foregroundMark x1="17250" y1="31000" x2="10250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55" y="184482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332656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FFC000"/>
                </a:solidFill>
              </a:rPr>
              <a:t>Orange</a:t>
            </a:r>
            <a:endParaRPr lang="en-GB" sz="7200" b="1" dirty="0">
              <a:solidFill>
                <a:srgbClr val="FFC000"/>
              </a:solidFill>
            </a:endParaRPr>
          </a:p>
        </p:txBody>
      </p:sp>
      <p:pic>
        <p:nvPicPr>
          <p:cNvPr id="7170" name="Picture 2" descr="C:\Users\Lizzie\AppData\Local\Microsoft\Windows\Temporary Internet Files\Content.IE5\GLN9WQX6\400px-Orange_and_cross_section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72" y="2132856"/>
            <a:ext cx="6675687" cy="241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800" b="1" dirty="0" smtClean="0">
                <a:solidFill>
                  <a:srgbClr val="FF0066"/>
                </a:solidFill>
              </a:rPr>
              <a:t>pink </a:t>
            </a:r>
            <a:endParaRPr lang="en-GB" sz="8800" b="1" dirty="0">
              <a:solidFill>
                <a:srgbClr val="FF0066"/>
              </a:solidFill>
            </a:endParaRPr>
          </a:p>
        </p:txBody>
      </p:sp>
      <p:pic>
        <p:nvPicPr>
          <p:cNvPr id="9218" name="Picture 2" descr="C:\Users\Lizzie\AppData\Local\Microsoft\Windows\Temporary Internet Files\Content.IE5\TE21YYEX\Flower_Bouquet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653">
            <a:off x="3375308" y="1879678"/>
            <a:ext cx="32385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4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8000" b="1" dirty="0" smtClean="0">
                <a:solidFill>
                  <a:srgbClr val="7030A0"/>
                </a:solidFill>
              </a:rPr>
              <a:t>purple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122" name="Picture 2" descr="C:\Users\Lizzie\AppData\Local\Microsoft\Windows\Temporary Internet Files\Content.IE5\TE21YYEX\pimp-26737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5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black </vt:lpstr>
      <vt:lpstr>white</vt:lpstr>
      <vt:lpstr>red</vt:lpstr>
      <vt:lpstr>blue</vt:lpstr>
      <vt:lpstr>green</vt:lpstr>
      <vt:lpstr>yellow</vt:lpstr>
      <vt:lpstr>PowerPoint Presentation</vt:lpstr>
      <vt:lpstr>pink </vt:lpstr>
      <vt:lpstr>purple </vt:lpstr>
      <vt:lpstr>brown </vt:lpstr>
      <vt:lpstr>grey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Lizzie</dc:creator>
  <cp:lastModifiedBy>Lizzie</cp:lastModifiedBy>
  <cp:revision>4</cp:revision>
  <dcterms:created xsi:type="dcterms:W3CDTF">2015-07-05T13:18:36Z</dcterms:created>
  <dcterms:modified xsi:type="dcterms:W3CDTF">2015-07-05T13:49:03Z</dcterms:modified>
</cp:coreProperties>
</file>